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bold.fntdata"/><Relationship Id="rId16" Type="http://schemas.openxmlformats.org/officeDocument/2006/relationships/slide" Target="slides/slide11.xml"/><Relationship Id="rId38" Type="http://schemas.openxmlformats.org/officeDocument/2006/relationships/font" Target="fonts/Ralew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3cf132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3cf132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3cf13258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3cf13258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3cf1325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3cf1325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3cf13258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3cf13258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3cf13258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3cf13258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3cf13258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3cf13258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3cf13258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3cf13258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3cf13258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3cf13258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3cf13258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3cf13258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3cf13258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3cf13258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3cf13258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3cf13258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3cf1325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3cf1325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3cf13258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3cf13258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3cf13258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3cf13258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3cf13258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3cf13258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3cf13258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3cf13258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3cf13258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3cf13258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3cf1325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3cf1325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3cf13258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3cf13258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3cf13258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3cf1325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3cf13258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3cf13258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3cf13258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3cf13258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3cf13258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3cf13258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3cf13258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3cf13258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3cf13258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3cf13258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3cf13258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3cf13258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3cf13258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3cf13258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3cf13258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3cf13258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3cf13258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3cf1325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3cf13258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3cf13258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3cf13258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3cf1325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3cf13258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3cf13258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larrybattle.me/p/game_show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5151000" cy="19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472127" y="30994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Larry Battle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306" y="0"/>
            <a:ext cx="32146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258925" y="4835700"/>
            <a:ext cx="42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Source: </a:t>
            </a:r>
            <a:r>
              <a:rPr lang="en" sz="800"/>
              <a:t>https://ideogram.ai/g/TpLWpCa0RxedDe8qx_doAg/3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950" y="535825"/>
            <a:ext cx="6095375" cy="443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00" y="1496000"/>
            <a:ext cx="83915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2332425" y="111687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ChatGPT 3.5 Turbo (Aug 3, 2023)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3097800" y="1977625"/>
            <a:ext cx="60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can I do with LLM?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000" y="390525"/>
            <a:ext cx="5317900" cy="36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000" y="4179500"/>
            <a:ext cx="4988138" cy="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558425" y="212457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&lt; Output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075" y="560200"/>
            <a:ext cx="6702275" cy="43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000" y="4179500"/>
            <a:ext cx="4988138" cy="7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600" y="304800"/>
            <a:ext cx="4407553" cy="3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558425" y="212457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&gt; Output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25" y="782225"/>
            <a:ext cx="6223224" cy="391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000" y="4179500"/>
            <a:ext cx="4988138" cy="7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813" y="304800"/>
            <a:ext cx="4755975" cy="38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558425" y="212457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~= Output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950" y="895425"/>
            <a:ext cx="6355276" cy="27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/>
        </p:nvSpPr>
        <p:spPr>
          <a:xfrm>
            <a:off x="2867775" y="1977625"/>
            <a:ext cx="604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Creating the perfect Prompt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025" y="304800"/>
            <a:ext cx="69863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125" y="822975"/>
            <a:ext cx="7361249" cy="31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1338550"/>
            <a:ext cx="80200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50" y="528150"/>
            <a:ext cx="6972150" cy="44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350" y="152400"/>
            <a:ext cx="59814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LearnPrompting.org</a:t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29" y="2571748"/>
            <a:ext cx="6334696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975" y="877188"/>
            <a:ext cx="6129649" cy="38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475" y="152400"/>
            <a:ext cx="62376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000" y="215375"/>
            <a:ext cx="62675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272475" y="214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Prompt Engineering?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425" y="547825"/>
            <a:ext cx="6874299" cy="45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2 hours of work ….</a:t>
            </a:r>
            <a:endParaRPr/>
          </a:p>
        </p:txBody>
      </p:sp>
      <p:sp>
        <p:nvSpPr>
          <p:cNvPr id="255" name="Google Shape;255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2773275" y="860750"/>
            <a:ext cx="4059900" cy="1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https://www.larrybattle.me/p/game_show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71" y="1907825"/>
            <a:ext cx="5379824" cy="24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350" y="1936238"/>
            <a:ext cx="29146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00" y="925075"/>
            <a:ext cx="5811976" cy="38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000" y="834675"/>
            <a:ext cx="7414999" cy="22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850" y="625050"/>
            <a:ext cx="5376775" cy="2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88" y="879400"/>
            <a:ext cx="6021625" cy="39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2815275" y="1127375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TIP! Pick the right LLM (Large Language Model)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1775"/>
            <a:ext cx="8839199" cy="205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6" y="152400"/>
            <a:ext cx="32146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117050" y="44087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https://ideogram.ai/g/hmzRxJexR8O9uzlCR_iORw/3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